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8"/>
  </p:notesMasterIdLst>
  <p:handoutMasterIdLst>
    <p:handoutMasterId r:id="rId19"/>
  </p:handoutMasterIdLst>
  <p:sldIdLst>
    <p:sldId id="256" r:id="rId2"/>
    <p:sldId id="257" r:id="rId3"/>
    <p:sldId id="259" r:id="rId4"/>
    <p:sldId id="274" r:id="rId5"/>
    <p:sldId id="261" r:id="rId6"/>
    <p:sldId id="275" r:id="rId7"/>
    <p:sldId id="277" r:id="rId8"/>
    <p:sldId id="276" r:id="rId9"/>
    <p:sldId id="262" r:id="rId10"/>
    <p:sldId id="258" r:id="rId11"/>
    <p:sldId id="272" r:id="rId12"/>
    <p:sldId id="264" r:id="rId13"/>
    <p:sldId id="265" r:id="rId14"/>
    <p:sldId id="273" r:id="rId15"/>
    <p:sldId id="269" r:id="rId16"/>
    <p:sldId id="270" r:id="rId17"/>
  </p:sldIdLst>
  <p:sldSz cx="9144000" cy="6858000" type="screen4x3"/>
  <p:notesSz cx="9296400" cy="68818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168" userDrawn="1">
          <p15:clr>
            <a:srgbClr val="A4A3A4"/>
          </p15:clr>
        </p15:guide>
        <p15:guide id="2" pos="292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FFF00"/>
    <a:srgbClr val="6699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0" autoAdjust="0"/>
    <p:restoredTop sz="70083" autoAdjust="0"/>
  </p:normalViewPr>
  <p:slideViewPr>
    <p:cSldViewPr>
      <p:cViewPr varScale="1">
        <p:scale>
          <a:sx n="80" d="100"/>
          <a:sy n="80" d="100"/>
        </p:scale>
        <p:origin x="-192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1" d="100"/>
          <a:sy n="41" d="100"/>
        </p:scale>
        <p:origin x="-2333" y="-82"/>
      </p:cViewPr>
      <p:guideLst>
        <p:guide orient="horz" pos="2168"/>
        <p:guide pos="292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28440" cy="344091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pPr>
              <a:defRPr/>
            </a:pPr>
            <a:r>
              <a:rPr lang="en-US" dirty="0" smtClean="0"/>
              <a:t>Mr. Hinton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65809" y="0"/>
            <a:ext cx="4028440" cy="344091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pPr>
              <a:defRPr/>
            </a:pPr>
            <a:fld id="{8D2DD0BE-71B9-464F-B03A-C6A2FB1757BA}" type="datetimeFigureOut">
              <a:rPr lang="en-US"/>
              <a:pPr>
                <a:defRPr/>
              </a:pPr>
              <a:t>3/12/14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36528"/>
            <a:ext cx="4028440" cy="344091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65809" y="6536528"/>
            <a:ext cx="4028440" cy="344091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pPr>
              <a:defRPr/>
            </a:pPr>
            <a:fld id="{430CD773-2B28-49BD-90EC-2A95E2D27CC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762833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028440" cy="344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46" tIns="46223" rIns="92446" bIns="46223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 dirty="0" smtClean="0"/>
              <a:t>Mr. Hinton</a:t>
            </a:r>
            <a:endParaRPr lang="en-US" dirty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265809" y="0"/>
            <a:ext cx="4028440" cy="344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46" tIns="46223" rIns="92446" bIns="46223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927350" y="515938"/>
            <a:ext cx="3441700" cy="2581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9640" y="3268861"/>
            <a:ext cx="7437120" cy="3096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46" tIns="46223" rIns="92446" bIns="4622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36528"/>
            <a:ext cx="4028440" cy="344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46" tIns="46223" rIns="92446" bIns="46223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265809" y="6536528"/>
            <a:ext cx="4028440" cy="344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46" tIns="46223" rIns="92446" bIns="46223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7F96047-F1EB-45FE-9C17-E32338606A1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2241507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31115" indent="-231115" defTabSz="924458" eaLnBrk="1" hangingPunct="1">
              <a:buFont typeface="+mj-lt"/>
              <a:buAutoNum type="arabicPeriod"/>
              <a:defRPr/>
            </a:pPr>
            <a:r>
              <a:rPr lang="en-US" b="1" dirty="0">
                <a:solidFill>
                  <a:srgbClr val="FF0000"/>
                </a:solidFill>
              </a:rPr>
              <a:t>Go to the DESIGN TAB&gt;THEME GROUP</a:t>
            </a:r>
          </a:p>
          <a:p>
            <a:pPr marL="231115" indent="-231115" defTabSz="924458" eaLnBrk="1" hangingPunct="1">
              <a:buFont typeface="+mj-lt"/>
              <a:buAutoNum type="arabicPeriod"/>
              <a:defRPr/>
            </a:pPr>
            <a:r>
              <a:rPr lang="en-US" b="1" dirty="0">
                <a:solidFill>
                  <a:srgbClr val="FF0000"/>
                </a:solidFill>
              </a:rPr>
              <a:t>Change the design of the entire show to </a:t>
            </a:r>
            <a:r>
              <a:rPr lang="en-US" b="1" dirty="0" smtClean="0">
                <a:solidFill>
                  <a:srgbClr val="FF0000"/>
                </a:solidFill>
              </a:rPr>
              <a:t>a theme of your choice that still</a:t>
            </a:r>
            <a:r>
              <a:rPr lang="en-US" b="1" baseline="0" dirty="0" smtClean="0">
                <a:solidFill>
                  <a:srgbClr val="FF0000"/>
                </a:solidFill>
              </a:rPr>
              <a:t> looks good</a:t>
            </a:r>
            <a:r>
              <a:rPr lang="en-US" b="1" dirty="0" smtClean="0">
                <a:solidFill>
                  <a:srgbClr val="FF0000"/>
                </a:solidFill>
              </a:rPr>
              <a:t>. </a:t>
            </a:r>
            <a:endParaRPr lang="en-US" b="1" dirty="0">
              <a:solidFill>
                <a:srgbClr val="FF0000"/>
              </a:solidFill>
            </a:endParaRPr>
          </a:p>
          <a:p>
            <a:pPr marL="231115" indent="-231115" defTabSz="924458" eaLnBrk="1" hangingPunct="1">
              <a:buFont typeface="+mj-lt"/>
              <a:buAutoNum type="arabicPeriod"/>
              <a:defRPr/>
            </a:pPr>
            <a:r>
              <a:rPr lang="en-US" b="1" dirty="0">
                <a:solidFill>
                  <a:srgbClr val="FF0000"/>
                </a:solidFill>
              </a:rPr>
              <a:t>Click on the MORE BUTTON to change Colors, Fonts, Effects, and Background styles. Customize your colors.</a:t>
            </a:r>
          </a:p>
          <a:p>
            <a:pPr marL="231115" indent="-231115" defTabSz="924458" eaLnBrk="1" hangingPunct="1">
              <a:buFont typeface="+mj-lt"/>
              <a:buAutoNum type="arabicPeriod"/>
              <a:defRPr/>
            </a:pPr>
            <a:r>
              <a:rPr lang="en-US" b="1" dirty="0">
                <a:solidFill>
                  <a:srgbClr val="FF0000"/>
                </a:solidFill>
              </a:rPr>
              <a:t>Go to Slide 2. You can do that by clicking on slide 2 on the Thumbnails Pane at the left of the screen.</a:t>
            </a:r>
          </a:p>
          <a:p>
            <a:pPr defTabSz="924458" eaLnBrk="1" hangingPunct="1">
              <a:defRPr/>
            </a:pPr>
            <a:endParaRPr lang="en-US" b="1" baseline="0" dirty="0" smtClean="0">
              <a:solidFill>
                <a:srgbClr val="FF0000"/>
              </a:solidFill>
            </a:endParaRPr>
          </a:p>
          <a:p>
            <a:pPr defTabSz="924458" eaLnBrk="1" hangingPunct="1">
              <a:defRPr/>
            </a:pPr>
            <a:endParaRPr lang="en-US" b="1" dirty="0" smtClean="0"/>
          </a:p>
          <a:p>
            <a:pPr eaLnBrk="1" hangingPunct="1"/>
            <a:endParaRPr lang="en-US" dirty="0" smtClean="0"/>
          </a:p>
        </p:txBody>
      </p:sp>
      <p:sp>
        <p:nvSpPr>
          <p:cNvPr id="2" name="Header Placeholder 1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Mr. Hinton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F96047-F1EB-45FE-9C17-E32338606A1D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833054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31115" indent="-231115" eaLnBrk="1" hangingPunct="1">
              <a:lnSpc>
                <a:spcPct val="80000"/>
              </a:lnSpc>
              <a:buFont typeface="+mj-lt"/>
              <a:buAutoNum type="arabicPeriod"/>
            </a:pPr>
            <a:r>
              <a:rPr lang="en-US" dirty="0"/>
              <a:t>Insert an online picture of a bicycle at the bottom </a:t>
            </a:r>
            <a:r>
              <a:rPr lang="en-US" dirty="0" smtClean="0"/>
              <a:t>right of </a:t>
            </a:r>
            <a:r>
              <a:rPr lang="en-US" dirty="0"/>
              <a:t>this page (INSERT&gt;ONLINE PICTURES, then search for a bicycle).</a:t>
            </a:r>
          </a:p>
          <a:p>
            <a:pPr marL="231115" indent="-231115" eaLnBrk="1" hangingPunct="1">
              <a:lnSpc>
                <a:spcPct val="80000"/>
              </a:lnSpc>
              <a:buFont typeface="+mj-lt"/>
              <a:buAutoNum type="arabicPeriod"/>
            </a:pPr>
            <a:r>
              <a:rPr lang="en-US" dirty="0"/>
              <a:t>Add animation to the bicycle that makes it </a:t>
            </a:r>
            <a:r>
              <a:rPr lang="en-US" dirty="0" smtClean="0"/>
              <a:t>fly in (ANIMATIONS&gt;Fly</a:t>
            </a:r>
            <a:r>
              <a:rPr lang="en-US" baseline="0" dirty="0" smtClean="0"/>
              <a:t> In)</a:t>
            </a:r>
            <a:endParaRPr lang="en-US" dirty="0" smtClean="0"/>
          </a:p>
          <a:p>
            <a:pPr marL="231115" indent="-231115" eaLnBrk="1" hangingPunct="1">
              <a:lnSpc>
                <a:spcPct val="80000"/>
              </a:lnSpc>
              <a:buFont typeface="+mj-lt"/>
              <a:buAutoNum type="arabicPeriod"/>
            </a:pPr>
            <a:r>
              <a:rPr lang="en-US" dirty="0" smtClean="0"/>
              <a:t>Make it move </a:t>
            </a:r>
            <a:r>
              <a:rPr lang="en-US" dirty="0"/>
              <a:t>across the page from left to right (EFFECT OPTIONS&gt;FROM LEFT)</a:t>
            </a:r>
          </a:p>
          <a:p>
            <a:pPr marL="231115" indent="-231115" eaLnBrk="1" hangingPunct="1">
              <a:lnSpc>
                <a:spcPct val="80000"/>
              </a:lnSpc>
              <a:buFont typeface="+mj-lt"/>
              <a:buAutoNum type="arabicPeriod"/>
            </a:pPr>
            <a:r>
              <a:rPr lang="en-US" dirty="0"/>
              <a:t>In the Timing Group, make the animation Start: With Previous, have a duration of 2 seconds, and have a delay of 1 second.</a:t>
            </a:r>
          </a:p>
          <a:p>
            <a:pPr marL="231115" indent="-231115" eaLnBrk="1" hangingPunct="1">
              <a:lnSpc>
                <a:spcPct val="80000"/>
              </a:lnSpc>
              <a:buFont typeface="+mj-lt"/>
              <a:buAutoNum type="arabicPeriod"/>
            </a:pPr>
            <a:r>
              <a:rPr lang="en-US" dirty="0"/>
              <a:t>Insert a Callout above the driver of the bicycle. (INSERT&gt;SHAPES). </a:t>
            </a:r>
          </a:p>
          <a:p>
            <a:pPr marL="231115" indent="-231115" eaLnBrk="1" hangingPunct="1">
              <a:lnSpc>
                <a:spcPct val="80000"/>
              </a:lnSpc>
              <a:buFont typeface="+mj-lt"/>
              <a:buAutoNum type="arabicPeriod"/>
            </a:pPr>
            <a:r>
              <a:rPr lang="en-US" dirty="0"/>
              <a:t>For the text in the box, type “I’m fast!”  </a:t>
            </a:r>
          </a:p>
          <a:p>
            <a:pPr marL="231115" indent="-231115" eaLnBrk="1" hangingPunct="1">
              <a:lnSpc>
                <a:spcPct val="80000"/>
              </a:lnSpc>
              <a:buFont typeface="+mj-lt"/>
              <a:buAutoNum type="arabicPeriod"/>
            </a:pPr>
            <a:r>
              <a:rPr lang="en-US" dirty="0"/>
              <a:t>Change the color of the callout to a dark shade of blue.</a:t>
            </a:r>
          </a:p>
          <a:p>
            <a:pPr marL="231115" indent="-231115" eaLnBrk="1" hangingPunct="1">
              <a:lnSpc>
                <a:spcPct val="80000"/>
              </a:lnSpc>
              <a:buFont typeface="+mj-lt"/>
              <a:buAutoNum type="arabicPeriod"/>
            </a:pPr>
            <a:r>
              <a:rPr lang="en-US" dirty="0"/>
              <a:t>Add the Appear animation to the callout. Set it to Start: After Previous </a:t>
            </a:r>
          </a:p>
          <a:p>
            <a:pPr marL="231115" indent="-231115" eaLnBrk="1" hangingPunct="1">
              <a:lnSpc>
                <a:spcPct val="80000"/>
              </a:lnSpc>
              <a:buFont typeface="+mj-lt"/>
              <a:buAutoNum type="arabicPeriod"/>
            </a:pPr>
            <a:r>
              <a:rPr lang="en-US" dirty="0"/>
              <a:t>Insert the sound of a motorcycle (INSERT&gt;AUDIO&gt;ONLINE AUDIO)</a:t>
            </a:r>
          </a:p>
          <a:p>
            <a:pPr marL="231115" indent="-231115" eaLnBrk="1" hangingPunct="1">
              <a:lnSpc>
                <a:spcPct val="80000"/>
              </a:lnSpc>
              <a:buFont typeface="+mj-lt"/>
              <a:buAutoNum type="arabicPeriod"/>
            </a:pPr>
            <a:r>
              <a:rPr lang="en-US" dirty="0"/>
              <a:t>Click on the little speaker that appears. </a:t>
            </a:r>
          </a:p>
          <a:p>
            <a:pPr marL="231115" indent="-231115" eaLnBrk="1" hangingPunct="1">
              <a:lnSpc>
                <a:spcPct val="80000"/>
              </a:lnSpc>
              <a:buFont typeface="+mj-lt"/>
              <a:buAutoNum type="arabicPeriod"/>
            </a:pPr>
            <a:r>
              <a:rPr lang="en-US" dirty="0"/>
              <a:t>Set the sound to play automatically (Select AUDIO TOOLS&gt;PLAYBACK&gt;START: AUTOMATICALLY)</a:t>
            </a:r>
          </a:p>
          <a:p>
            <a:pPr marL="231115" indent="-231115" eaLnBrk="1" hangingPunct="1">
              <a:lnSpc>
                <a:spcPct val="80000"/>
              </a:lnSpc>
              <a:buFont typeface="+mj-lt"/>
              <a:buAutoNum type="arabicPeriod"/>
            </a:pPr>
            <a:r>
              <a:rPr lang="en-US" dirty="0"/>
              <a:t>Test the slide animation of this slide (SLIDE SHOW TAB&gt;FROM CURRENT SLIDE), then hit the Esc key to stop the show</a:t>
            </a:r>
          </a:p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Mr. Hinton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F96047-F1EB-45FE-9C17-E32338606A1D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498685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31115" indent="-231115">
              <a:buFont typeface="+mj-lt"/>
              <a:buAutoNum type="arabicPeriod"/>
            </a:pPr>
            <a:r>
              <a:rPr lang="en-US" dirty="0" smtClean="0"/>
              <a:t>Add a cartoon to this slide (INSERT&gt;PICTURES&gt;Browse</a:t>
            </a:r>
            <a:r>
              <a:rPr lang="en-US" baseline="0" dirty="0" smtClean="0"/>
              <a:t> to the folder where this PowerPoint is saved, and select the Cartoon.)</a:t>
            </a:r>
          </a:p>
          <a:p>
            <a:pPr marL="231115" indent="-231115">
              <a:buFont typeface="+mj-lt"/>
              <a:buAutoNum type="arabicPeriod"/>
            </a:pPr>
            <a:r>
              <a:rPr lang="en-US" baseline="0" dirty="0" smtClean="0"/>
              <a:t>Insert a Text Box (INSERT&gt;TEXT BOX) that says “Show Cartoon.”</a:t>
            </a:r>
          </a:p>
          <a:p>
            <a:pPr marL="231115" indent="-231115">
              <a:buFont typeface="+mj-lt"/>
              <a:buAutoNum type="arabicPeriod"/>
            </a:pPr>
            <a:r>
              <a:rPr lang="en-US" baseline="0" dirty="0" smtClean="0"/>
              <a:t>Turn the Text Box into a button (Click on the button&gt;DRAWING TOOLS&gt;FORMAT&gt;SHAPE STYLES&gt; and click on the style you want for your button.</a:t>
            </a:r>
          </a:p>
          <a:p>
            <a:pPr marL="231115" indent="-231115">
              <a:buFont typeface="+mj-lt"/>
              <a:buAutoNum type="arabicPeriod"/>
            </a:pPr>
            <a:r>
              <a:rPr lang="en-US" baseline="0" dirty="0" smtClean="0"/>
              <a:t>Add the Appear Animation to the Cartoon (ANIMATIONS&gt;APPEAR)</a:t>
            </a:r>
          </a:p>
          <a:p>
            <a:pPr marL="231115" indent="-231115">
              <a:buFont typeface="+mj-lt"/>
              <a:buAutoNum type="arabicPeriod"/>
            </a:pPr>
            <a:r>
              <a:rPr lang="en-US" baseline="0" dirty="0" smtClean="0"/>
              <a:t>Add a Trigger to the Cartoon  that makes it appear when the Show Cartoon button is clicked (ANIMATIONS&gt;TRIGGER&gt;ON CLICK OF TEXT BOX)</a:t>
            </a:r>
          </a:p>
          <a:p>
            <a:pPr marL="231115" indent="-231115">
              <a:buFont typeface="+mj-lt"/>
              <a:buAutoNum type="arabicPeriod"/>
            </a:pPr>
            <a:r>
              <a:rPr lang="en-US" baseline="0" dirty="0" smtClean="0"/>
              <a:t>Check to make sure your trigger works (SLIDE SHOW&gt;FROM CURRENT SLIDE)</a:t>
            </a:r>
          </a:p>
          <a:p>
            <a:endParaRPr lang="en-US" baseline="0" dirty="0" smtClean="0"/>
          </a:p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Mr. Hinton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F96047-F1EB-45FE-9C17-E32338606A1D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073332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31115" indent="-231115">
              <a:buFont typeface="+mj-lt"/>
              <a:buAutoNum type="arabicPeriod"/>
            </a:pPr>
            <a:r>
              <a:rPr lang="en-US" dirty="0" smtClean="0"/>
              <a:t>Change the layout of this blank slide to Title and Content (HOME&gt;LAYOUT&gt;TITLE AND</a:t>
            </a:r>
            <a:r>
              <a:rPr lang="en-US" baseline="0" dirty="0" smtClean="0"/>
              <a:t> CONTENT).</a:t>
            </a:r>
            <a:endParaRPr lang="en-US" dirty="0" smtClean="0"/>
          </a:p>
          <a:p>
            <a:pPr marL="231115" indent="-231115">
              <a:buFont typeface="+mj-lt"/>
              <a:buAutoNum type="arabicPeriod"/>
            </a:pPr>
            <a:r>
              <a:rPr lang="en-US" dirty="0" smtClean="0"/>
              <a:t>Change the title to “Title,</a:t>
            </a:r>
            <a:r>
              <a:rPr lang="en-US" baseline="0" dirty="0" smtClean="0"/>
              <a:t> Text, and Video.”</a:t>
            </a:r>
          </a:p>
          <a:p>
            <a:pPr marL="231115" indent="-231115">
              <a:buFont typeface="+mj-lt"/>
              <a:buAutoNum type="arabicPeriod"/>
            </a:pPr>
            <a:r>
              <a:rPr lang="en-US" baseline="0" dirty="0" smtClean="0"/>
              <a:t>Add </a:t>
            </a:r>
            <a:r>
              <a:rPr lang="en-US" baseline="0" dirty="0" smtClean="0"/>
              <a:t>any appropriate video to this slide. (INSERT&gt;VIDEO&gt;VIDEO ON MY </a:t>
            </a:r>
            <a:r>
              <a:rPr lang="en-US" baseline="0" dirty="0" smtClean="0"/>
              <a:t>PC). </a:t>
            </a:r>
            <a:r>
              <a:rPr lang="en-US" baseline="0" dirty="0" smtClean="0"/>
              <a:t>If you can</a:t>
            </a:r>
            <a:r>
              <a:rPr lang="en-US" baseline="0" dirty="0" smtClean="0"/>
              <a:t>’t find a video, ask your teacher where to get it from.</a:t>
            </a:r>
            <a:endParaRPr lang="en-US" baseline="0" dirty="0" smtClean="0"/>
          </a:p>
          <a:p>
            <a:pPr marL="231115" indent="-231115">
              <a:buFont typeface="+mj-lt"/>
              <a:buAutoNum type="arabicPeriod"/>
            </a:pPr>
            <a:r>
              <a:rPr lang="en-US" baseline="0" dirty="0" smtClean="0"/>
              <a:t>Set the video to start automatically and fill the screen. (Click on the video&gt;VIDEO TOOLS&gt;PLAYBACK&gt;START: Automatically&gt;Play Full Screen).</a:t>
            </a:r>
          </a:p>
          <a:p>
            <a:pPr marL="231115" indent="-231115">
              <a:buFont typeface="+mj-lt"/>
              <a:buAutoNum type="arabicPeriod"/>
            </a:pPr>
            <a:r>
              <a:rPr lang="en-US" baseline="0" dirty="0" smtClean="0"/>
              <a:t>Test to make sure the video is playing properly (SLIDE SHOW&gt;FROM CURRENT SLIDE).</a:t>
            </a:r>
          </a:p>
          <a:p>
            <a:endParaRPr lang="en-US" baseline="0" dirty="0" smtClean="0"/>
          </a:p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Mr. Hinton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F96047-F1EB-45FE-9C17-E32338606A1D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060827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31115" indent="-231115" defTabSz="924458">
              <a:buFont typeface="+mj-lt"/>
              <a:buAutoNum type="arabicPeriod"/>
            </a:pPr>
            <a:r>
              <a:rPr lang="en-US" dirty="0" smtClean="0"/>
              <a:t>Insert a footer with the slide</a:t>
            </a:r>
            <a:r>
              <a:rPr lang="en-US" baseline="0" dirty="0" smtClean="0"/>
              <a:t> number on</a:t>
            </a:r>
            <a:r>
              <a:rPr lang="en-US" dirty="0" smtClean="0"/>
              <a:t> it on all but the first</a:t>
            </a:r>
            <a:r>
              <a:rPr lang="en-US" baseline="0" dirty="0" smtClean="0"/>
              <a:t> slide</a:t>
            </a:r>
            <a:r>
              <a:rPr lang="en-US" dirty="0" smtClean="0"/>
              <a:t> (INSERT&gt;HEADER</a:t>
            </a:r>
            <a:r>
              <a:rPr lang="en-US" baseline="0" dirty="0" smtClean="0"/>
              <a:t> &amp; FOOTER&gt;Slide Tab).</a:t>
            </a:r>
          </a:p>
          <a:p>
            <a:pPr marL="231115" indent="-231115" defTabSz="924458">
              <a:buFont typeface="+mj-lt"/>
              <a:buAutoNum type="arabicPeriod"/>
            </a:pPr>
            <a:r>
              <a:rPr lang="en-US" baseline="0" dirty="0" smtClean="0"/>
              <a:t>Check the Slide number box.</a:t>
            </a:r>
          </a:p>
          <a:p>
            <a:pPr marL="231115" indent="-231115" defTabSz="924458">
              <a:buFont typeface="+mj-lt"/>
              <a:buAutoNum type="arabicPeriod"/>
            </a:pPr>
            <a:r>
              <a:rPr lang="en-US" baseline="0" dirty="0" smtClean="0"/>
              <a:t>Don’t show on the title slide.</a:t>
            </a:r>
          </a:p>
          <a:p>
            <a:pPr marL="231115" indent="-231115" defTabSz="924458">
              <a:buFont typeface="+mj-lt"/>
              <a:buAutoNum type="arabicPeriod"/>
            </a:pPr>
            <a:r>
              <a:rPr lang="en-US" baseline="0" dirty="0" smtClean="0"/>
              <a:t>Apply to all</a:t>
            </a:r>
          </a:p>
          <a:p>
            <a:pPr marL="231115" indent="-231115" defTabSz="924458">
              <a:buFont typeface="+mj-lt"/>
              <a:buAutoNum type="arabicPeriod"/>
            </a:pPr>
            <a:r>
              <a:rPr lang="en-US" baseline="0" dirty="0" smtClean="0"/>
              <a:t>Then create a Notes and Handout Header (Click on the Notes and Handouts Tab) that will show at the top of each handout that you print. </a:t>
            </a:r>
          </a:p>
          <a:p>
            <a:pPr marL="231115" indent="-231115" defTabSz="924458">
              <a:buFont typeface="+mj-lt"/>
              <a:buAutoNum type="arabicPeriod"/>
            </a:pPr>
            <a:r>
              <a:rPr lang="en-US" baseline="0" dirty="0" smtClean="0"/>
              <a:t>Check Date and time.</a:t>
            </a:r>
          </a:p>
          <a:p>
            <a:pPr marL="231115" indent="-231115" defTabSz="924458">
              <a:buFont typeface="+mj-lt"/>
              <a:buAutoNum type="arabicPeriod"/>
            </a:pPr>
            <a:r>
              <a:rPr lang="en-US" baseline="0" dirty="0" smtClean="0"/>
              <a:t>Check Header, then type your first and last name under the header in the box.</a:t>
            </a:r>
          </a:p>
          <a:p>
            <a:pPr marL="231115" indent="-231115" defTabSz="924458">
              <a:buFont typeface="+mj-lt"/>
              <a:buAutoNum type="arabicPeriod"/>
            </a:pPr>
            <a:r>
              <a:rPr lang="en-US" baseline="0" dirty="0" smtClean="0"/>
              <a:t>Apply to All.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2" name="Header Placeholder 1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Mr. Hinton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F96047-F1EB-45FE-9C17-E32338606A1D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864145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/>
              <a:t>Add a hyperlink to the bottom of this page that links to Mr. </a:t>
            </a:r>
            <a:r>
              <a:rPr lang="en-US" dirty="0" smtClean="0"/>
              <a:t>Wood</a:t>
            </a:r>
            <a:r>
              <a:rPr lang="en-US" dirty="0" smtClean="0"/>
              <a:t>’s </a:t>
            </a:r>
            <a:r>
              <a:rPr lang="en-US" dirty="0" smtClean="0"/>
              <a:t>school </a:t>
            </a:r>
            <a:r>
              <a:rPr lang="en-US" dirty="0"/>
              <a:t>website:  </a:t>
            </a:r>
            <a:r>
              <a:rPr lang="en-US" dirty="0" smtClean="0"/>
              <a:t>http://</a:t>
            </a:r>
            <a:r>
              <a:rPr lang="en-US" dirty="0" err="1" smtClean="0"/>
              <a:t>mrwood.wikispaces.com</a:t>
            </a:r>
            <a:r>
              <a:rPr lang="en-US" dirty="0" smtClean="0"/>
              <a:t>. </a:t>
            </a:r>
            <a:r>
              <a:rPr lang="en-US" dirty="0"/>
              <a:t>(INSERT&gt;TEXTBOX)</a:t>
            </a:r>
          </a:p>
          <a:p>
            <a:pPr eaLnBrk="1" hangingPunct="1">
              <a:lnSpc>
                <a:spcPct val="90000"/>
              </a:lnSpc>
            </a:pPr>
            <a:r>
              <a:rPr lang="en-US" dirty="0"/>
              <a:t>Type “Mr. </a:t>
            </a:r>
            <a:r>
              <a:rPr lang="en-US" dirty="0" smtClean="0"/>
              <a:t>Wood</a:t>
            </a:r>
            <a:r>
              <a:rPr lang="en-US" dirty="0" smtClean="0"/>
              <a:t>’s </a:t>
            </a:r>
            <a:r>
              <a:rPr lang="en-US" dirty="0" smtClean="0"/>
              <a:t>School </a:t>
            </a:r>
            <a:r>
              <a:rPr lang="en-US" dirty="0"/>
              <a:t>Page” in the text box. Select it, and then click “INSERT&gt;HYPERLINK).  Set the screen tip to “A Cool Site!”</a:t>
            </a:r>
          </a:p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Mr. Hinton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F96047-F1EB-45FE-9C17-E32338606A1D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022032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 eaLnBrk="1" hangingPunct="1">
              <a:buFont typeface="+mj-lt"/>
              <a:buAutoNum type="arabicPeriod"/>
            </a:pPr>
            <a:r>
              <a:rPr lang="en-US" dirty="0" smtClean="0"/>
              <a:t>Print the PowerPoint (FILE&gt;PRINT). </a:t>
            </a:r>
          </a:p>
          <a:p>
            <a:pPr marL="228600" indent="-228600" eaLnBrk="1" hangingPunct="1">
              <a:buFont typeface="+mj-lt"/>
              <a:buAutoNum type="arabicPeriod"/>
            </a:pPr>
            <a:r>
              <a:rPr lang="en-US" dirty="0" smtClean="0"/>
              <a:t>Create </a:t>
            </a:r>
            <a:r>
              <a:rPr lang="en-US" dirty="0"/>
              <a:t>a </a:t>
            </a:r>
            <a:r>
              <a:rPr lang="en-US" dirty="0" smtClean="0"/>
              <a:t>Handout of </a:t>
            </a:r>
            <a:r>
              <a:rPr lang="en-US" dirty="0"/>
              <a:t>this slide show that prints 9 </a:t>
            </a:r>
            <a:r>
              <a:rPr lang="en-US" dirty="0" smtClean="0"/>
              <a:t>slides Horizontal. </a:t>
            </a:r>
          </a:p>
          <a:p>
            <a:pPr marL="228600" indent="-228600" eaLnBrk="1" hangingPunct="1">
              <a:buFont typeface="+mj-lt"/>
              <a:buAutoNum type="arabicPeriod"/>
            </a:pPr>
            <a:r>
              <a:rPr lang="en-US" dirty="0" smtClean="0"/>
              <a:t>Print on Both Sides – Flip pages on short edge.</a:t>
            </a:r>
          </a:p>
          <a:p>
            <a:pPr marL="228600" indent="-228600" eaLnBrk="1" hangingPunct="1">
              <a:buFont typeface="+mj-lt"/>
              <a:buAutoNum type="arabicPeriod"/>
            </a:pPr>
            <a:r>
              <a:rPr lang="en-US" dirty="0" smtClean="0"/>
              <a:t>Change the Orientation to Landscape.</a:t>
            </a:r>
          </a:p>
          <a:p>
            <a:pPr marL="228600" indent="-228600" eaLnBrk="1" hangingPunct="1">
              <a:buFont typeface="+mj-lt"/>
              <a:buAutoNum type="arabicPeriod"/>
            </a:pPr>
            <a:r>
              <a:rPr lang="en-US" dirty="0" smtClean="0"/>
              <a:t>PRINT</a:t>
            </a:r>
          </a:p>
          <a:p>
            <a:pPr marL="228600" indent="-228600" eaLnBrk="1" hangingPunct="1">
              <a:buFont typeface="+mj-lt"/>
              <a:buAutoNum type="arabicPeriod"/>
            </a:pPr>
            <a:endParaRPr lang="en-US" dirty="0" smtClean="0"/>
          </a:p>
          <a:p>
            <a:pPr marL="228600" indent="-228600" eaLnBrk="1" hangingPunct="1">
              <a:buFont typeface="+mj-lt"/>
              <a:buAutoNum type="arabicPeriod"/>
            </a:pPr>
            <a:r>
              <a:rPr lang="en-US" dirty="0" smtClean="0"/>
              <a:t>In</a:t>
            </a:r>
            <a:r>
              <a:rPr lang="en-US" baseline="0" dirty="0" smtClean="0"/>
              <a:t> the bottom right corner of this slide, insert a Home Action Button. (INSERT&gt;SHAPES&gt;ACTION BUTTONS&gt;HOME</a:t>
            </a:r>
          </a:p>
          <a:p>
            <a:pPr marL="228600" indent="-228600" eaLnBrk="1" hangingPunct="1">
              <a:buFont typeface="+mj-lt"/>
              <a:buAutoNum type="arabicPeriod"/>
            </a:pPr>
            <a:r>
              <a:rPr lang="en-US" baseline="0" dirty="0" smtClean="0"/>
              <a:t>In the Action Settings window, set a Mouse Click button to Hyperlink to: First Slide and Play sound: Applause</a:t>
            </a:r>
          </a:p>
          <a:p>
            <a:pPr marL="228600" indent="-228600" eaLnBrk="1" hangingPunct="1">
              <a:buFont typeface="+mj-lt"/>
              <a:buAutoNum type="arabicPeriod"/>
            </a:pPr>
            <a:r>
              <a:rPr lang="en-US" baseline="0" dirty="0" smtClean="0"/>
              <a:t>Click OK. Now when you play the show and get to this slide, you can click on this button to go to the beginning of the show.</a:t>
            </a:r>
          </a:p>
          <a:p>
            <a:pPr marL="0" indent="0" eaLnBrk="1" hangingPunct="1">
              <a:buFont typeface="+mj-lt"/>
              <a:buNone/>
            </a:pPr>
            <a:endParaRPr lang="en-US" dirty="0" smtClean="0"/>
          </a:p>
          <a:p>
            <a:pPr marL="0" indent="0" eaLnBrk="1" hangingPunct="1">
              <a:buFont typeface="+mj-lt"/>
              <a:buNone/>
            </a:pPr>
            <a:endParaRPr lang="en-US" dirty="0" smtClean="0"/>
          </a:p>
          <a:p>
            <a:pPr marL="0" indent="0" eaLnBrk="1" hangingPunct="1">
              <a:buFont typeface="+mj-lt"/>
              <a:buNone/>
            </a:pPr>
            <a:r>
              <a:rPr lang="en-US" sz="2800" b="1" dirty="0" smtClean="0"/>
              <a:t>Congratulations!</a:t>
            </a:r>
            <a:r>
              <a:rPr lang="en-US" sz="2800" b="1" baseline="0" dirty="0" smtClean="0"/>
              <a:t> You have completed the PowerPoint Tutorial.</a:t>
            </a:r>
            <a:endParaRPr lang="en-US" sz="2800" b="1" dirty="0"/>
          </a:p>
          <a:p>
            <a:pPr eaLnBrk="1" hangingPunct="1"/>
            <a:endParaRPr lang="en-US" dirty="0"/>
          </a:p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Mr. Hinton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F96047-F1EB-45FE-9C17-E32338606A1D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62487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31115" indent="-231115">
              <a:buFont typeface="+mj-lt"/>
              <a:buAutoNum type="arabicPeriod"/>
            </a:pPr>
            <a:r>
              <a:rPr lang="en-US" b="1" dirty="0" smtClean="0"/>
              <a:t>Go to the</a:t>
            </a:r>
            <a:r>
              <a:rPr lang="en-US" b="1" baseline="0" dirty="0" smtClean="0"/>
              <a:t> HOME TAB&gt;SLIDES GROUP&gt;LAYOUT. Select the Title and Content Layout.</a:t>
            </a:r>
            <a:endParaRPr lang="en-US" b="1" dirty="0" smtClean="0"/>
          </a:p>
          <a:p>
            <a:pPr marL="231115" indent="-231115">
              <a:buFont typeface="+mj-lt"/>
              <a:buAutoNum type="arabicPeriod"/>
            </a:pPr>
            <a:r>
              <a:rPr lang="en-US" b="1" dirty="0" smtClean="0"/>
              <a:t>Change the title to your name (First and Last)</a:t>
            </a:r>
          </a:p>
          <a:p>
            <a:pPr marL="231115" indent="-231115">
              <a:buFont typeface="+mj-lt"/>
              <a:buAutoNum type="arabicPeriod"/>
            </a:pPr>
            <a:r>
              <a:rPr lang="en-US" b="1" dirty="0" smtClean="0"/>
              <a:t>In the add text content placeholder, type</a:t>
            </a:r>
            <a:r>
              <a:rPr lang="en-US" b="1" baseline="0" dirty="0" smtClean="0"/>
              <a:t> the name of the city where you live.</a:t>
            </a:r>
            <a:endParaRPr lang="en-US" b="1" dirty="0" smtClean="0"/>
          </a:p>
          <a:p>
            <a:pPr marL="231115" indent="-231115">
              <a:buFont typeface="+mj-lt"/>
              <a:buAutoNum type="arabicPeriod"/>
            </a:pPr>
            <a:r>
              <a:rPr lang="en-US" b="1" dirty="0" smtClean="0"/>
              <a:t>Save this file as PowerPoint Tutorial</a:t>
            </a:r>
            <a:r>
              <a:rPr lang="en-US" b="1" baseline="0" dirty="0" smtClean="0"/>
              <a:t> to your Documents Folder.</a:t>
            </a:r>
          </a:p>
          <a:p>
            <a:pPr marL="231115" indent="-231115">
              <a:buFont typeface="+mj-lt"/>
              <a:buAutoNum type="arabicPeriod"/>
            </a:pPr>
            <a:endParaRPr lang="en-US" b="1" baseline="0" dirty="0" smtClean="0"/>
          </a:p>
          <a:p>
            <a:pPr marL="231115" indent="-231115">
              <a:buFont typeface="+mj-lt"/>
              <a:buAutoNum type="arabicPeriod"/>
            </a:pPr>
            <a:r>
              <a:rPr lang="en-US" b="1" baseline="0" dirty="0" smtClean="0"/>
              <a:t>Click on the NEW SLIDE button to create a new slide. It will appear as slide 3.</a:t>
            </a:r>
          </a:p>
          <a:p>
            <a:pPr marL="231115" indent="-231115">
              <a:buFont typeface="+mj-lt"/>
              <a:buAutoNum type="arabicPeriod"/>
            </a:pPr>
            <a:r>
              <a:rPr lang="en-US" b="1" baseline="0" dirty="0" smtClean="0"/>
              <a:t>Type the name of the CITY, STATE were you live as the title of slide 3.</a:t>
            </a:r>
          </a:p>
          <a:p>
            <a:pPr marL="231115" indent="-231115">
              <a:buFont typeface="+mj-lt"/>
              <a:buAutoNum type="arabicPeriod"/>
            </a:pPr>
            <a:r>
              <a:rPr lang="en-US" b="1" baseline="0" dirty="0" smtClean="0"/>
              <a:t>Then, move on to slide 4.</a:t>
            </a:r>
          </a:p>
          <a:p>
            <a:endParaRPr lang="en-US" dirty="0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Mr. Hinton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F96047-F1EB-45FE-9C17-E32338606A1D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3623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31115" indent="-231115" eaLnBrk="1" hangingPunct="1">
              <a:buFont typeface="+mj-lt"/>
              <a:buAutoNum type="arabicPeriod"/>
            </a:pPr>
            <a:r>
              <a:rPr lang="en-US" b="1" dirty="0"/>
              <a:t>Go to the HOME TAB&gt;FONT GROUP.</a:t>
            </a:r>
          </a:p>
          <a:p>
            <a:pPr marL="231115" indent="-231115" eaLnBrk="1" hangingPunct="1">
              <a:buFont typeface="+mj-lt"/>
              <a:buAutoNum type="arabicPeriod"/>
            </a:pPr>
            <a:r>
              <a:rPr lang="en-US" b="1" dirty="0"/>
              <a:t>Change the font of the title of this slide to Tahoma with the font size of 50. (You will have to type in the number.)</a:t>
            </a:r>
          </a:p>
          <a:p>
            <a:pPr marL="231115" indent="-231115" eaLnBrk="1" hangingPunct="1">
              <a:buFont typeface="+mj-lt"/>
              <a:buAutoNum type="arabicPeriod"/>
            </a:pPr>
            <a:r>
              <a:rPr lang="en-US" b="1" dirty="0"/>
              <a:t>Add the “shadow” effect to the title. </a:t>
            </a:r>
          </a:p>
          <a:p>
            <a:pPr marL="231115" indent="-231115" eaLnBrk="1" hangingPunct="1">
              <a:buFont typeface="+mj-lt"/>
              <a:buAutoNum type="arabicPeriod"/>
            </a:pPr>
            <a:r>
              <a:rPr lang="en-US" b="1" dirty="0"/>
              <a:t>Change the title font color to green.  Bold the title.</a:t>
            </a:r>
          </a:p>
          <a:p>
            <a:endParaRPr lang="en-US" dirty="0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Mr. Hinton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F96047-F1EB-45FE-9C17-E32338606A1D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07740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31115" indent="-231115">
              <a:buFont typeface="+mj-lt"/>
              <a:buAutoNum type="arabicPeriod"/>
            </a:pPr>
            <a:r>
              <a:rPr lang="en-US" b="1" dirty="0" smtClean="0"/>
              <a:t>Insert a text box in the bottom left</a:t>
            </a:r>
            <a:r>
              <a:rPr lang="en-US" b="1" baseline="0" dirty="0" smtClean="0"/>
              <a:t> corner of this slide. (INSERT&gt;TEXT BOX, Then draw the box.)</a:t>
            </a:r>
          </a:p>
          <a:p>
            <a:pPr marL="231115" indent="-231115">
              <a:buFont typeface="+mj-lt"/>
              <a:buAutoNum type="arabicPeriod"/>
            </a:pPr>
            <a:r>
              <a:rPr lang="en-US" b="1" baseline="0" dirty="0" smtClean="0"/>
              <a:t>Type the word HELLO into the box. BOLD and CENTER it.</a:t>
            </a:r>
          </a:p>
          <a:p>
            <a:pPr marL="231115" indent="-231115">
              <a:buFont typeface="+mj-lt"/>
              <a:buAutoNum type="arabicPeriod"/>
            </a:pPr>
            <a:r>
              <a:rPr lang="en-US" b="1" baseline="0" dirty="0" smtClean="0"/>
              <a:t>Click on the text box. Go to the FORMAT TAB. (Hint: The FORMAT TAB only appears when the text box is selected.)</a:t>
            </a:r>
          </a:p>
          <a:p>
            <a:pPr marL="231115" indent="-231115">
              <a:buFont typeface="+mj-lt"/>
              <a:buAutoNum type="arabicPeriod"/>
            </a:pPr>
            <a:r>
              <a:rPr lang="en-US" b="1" baseline="0" dirty="0" smtClean="0"/>
              <a:t>Change the FILL of the text box to RED, the SHAPE OUTLINE to GREEN, and the SHAPE OUTLINE WEIGHT to 3 pt.</a:t>
            </a:r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Mr. Hinton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F96047-F1EB-45FE-9C17-E32338606A1D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34368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31115" indent="-231115">
              <a:buFont typeface="+mj-lt"/>
              <a:buAutoNum type="arabicPeriod"/>
            </a:pPr>
            <a:r>
              <a:rPr lang="en-US" b="1" dirty="0" smtClean="0"/>
              <a:t>Change the Layout of this table to Comparison (HOME&gt;LAYOUT&gt;TWO CONTENT).</a:t>
            </a:r>
          </a:p>
          <a:p>
            <a:pPr marL="231115" indent="-231115">
              <a:buFont typeface="+mj-lt"/>
              <a:buAutoNum type="arabicPeriod"/>
            </a:pPr>
            <a:r>
              <a:rPr lang="en-US" b="1" dirty="0" smtClean="0"/>
              <a:t>In the left</a:t>
            </a:r>
            <a:r>
              <a:rPr lang="en-US" b="1" baseline="0" dirty="0" smtClean="0"/>
              <a:t> bottom Click to Add Text placeholder, create a table with 2 columns and 9 rows.</a:t>
            </a:r>
          </a:p>
          <a:p>
            <a:pPr marL="231115" indent="-231115">
              <a:buFont typeface="+mj-lt"/>
              <a:buAutoNum type="arabicPeriod"/>
            </a:pPr>
            <a:r>
              <a:rPr lang="en-US" b="1" baseline="0" dirty="0" smtClean="0"/>
              <a:t>In the top row of the table put Period and Course. Then, fill out the table with your class schedule.</a:t>
            </a:r>
          </a:p>
          <a:p>
            <a:pPr marL="231115" indent="-231115">
              <a:buFont typeface="+mj-lt"/>
              <a:buAutoNum type="arabicPeriod"/>
            </a:pPr>
            <a:r>
              <a:rPr lang="en-US" b="1" baseline="0" dirty="0" smtClean="0"/>
              <a:t>In the top left Click to Add Text placeholder, title the table My Schedule.</a:t>
            </a:r>
          </a:p>
          <a:p>
            <a:pPr marL="231115" indent="-231115">
              <a:buFont typeface="+mj-lt"/>
              <a:buAutoNum type="arabicPeriod"/>
            </a:pPr>
            <a:endParaRPr lang="en-US" b="1" baseline="0" dirty="0" smtClean="0"/>
          </a:p>
          <a:p>
            <a:pPr marL="231115" indent="-231115">
              <a:buFont typeface="+mj-lt"/>
              <a:buAutoNum type="arabicPeriod"/>
            </a:pPr>
            <a:r>
              <a:rPr lang="en-US" b="1" baseline="0" dirty="0" smtClean="0"/>
              <a:t>In the right Click to Add Text placeholder, create a column chart. </a:t>
            </a:r>
          </a:p>
          <a:p>
            <a:pPr marL="231115" indent="-231115">
              <a:buFont typeface="+mj-lt"/>
              <a:buAutoNum type="arabicPeriod"/>
            </a:pPr>
            <a:r>
              <a:rPr lang="en-US" b="1" baseline="0" dirty="0" smtClean="0"/>
              <a:t>For the Categories, type A1, A2, A3, and A4.</a:t>
            </a:r>
          </a:p>
          <a:p>
            <a:pPr marL="231115" indent="-231115">
              <a:buFont typeface="+mj-lt"/>
              <a:buAutoNum type="arabicPeriod"/>
            </a:pPr>
            <a:r>
              <a:rPr lang="en-US" b="1" baseline="0" dirty="0" smtClean="0"/>
              <a:t>In the little spreadsheet that appears, for the Series, Type Sprite, </a:t>
            </a:r>
            <a:r>
              <a:rPr lang="en-US" b="1" baseline="0" dirty="0" err="1" smtClean="0"/>
              <a:t>Rootbeer</a:t>
            </a:r>
            <a:r>
              <a:rPr lang="en-US" b="1" baseline="0" dirty="0" smtClean="0"/>
              <a:t>, Orange. Leave the numbers the same.</a:t>
            </a:r>
          </a:p>
          <a:p>
            <a:pPr marL="231115" indent="-231115">
              <a:buFont typeface="+mj-lt"/>
              <a:buAutoNum type="arabicPeriod"/>
            </a:pPr>
            <a:r>
              <a:rPr lang="en-US" b="1" baseline="0" dirty="0" smtClean="0"/>
              <a:t>Close the spreadsheet. Change the Chart Title to 9</a:t>
            </a:r>
            <a:r>
              <a:rPr lang="en-US" b="1" baseline="30000" dirty="0" smtClean="0"/>
              <a:t>th</a:t>
            </a:r>
            <a:r>
              <a:rPr lang="en-US" b="1" baseline="0" dirty="0" smtClean="0"/>
              <a:t> Grade. </a:t>
            </a:r>
          </a:p>
          <a:p>
            <a:pPr marL="231115" indent="-231115">
              <a:buFont typeface="+mj-lt"/>
              <a:buAutoNum type="arabicPeriod"/>
            </a:pPr>
            <a:r>
              <a:rPr lang="en-US" b="1" baseline="0" dirty="0" smtClean="0"/>
              <a:t>In the top right Click to add text box type Favorite Soft Drinks</a:t>
            </a:r>
          </a:p>
          <a:p>
            <a:endParaRPr lang="en-US" b="1" baseline="0" dirty="0" smtClean="0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Mr. Hinton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F96047-F1EB-45FE-9C17-E32338606A1D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8900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31115" indent="-231115">
              <a:buFont typeface="+mj-lt"/>
              <a:buAutoNum type="arabicPeriod"/>
            </a:pPr>
            <a:r>
              <a:rPr lang="en-US" b="1" dirty="0" smtClean="0"/>
              <a:t>In the left</a:t>
            </a:r>
            <a:r>
              <a:rPr lang="en-US" b="1" baseline="0" dirty="0" smtClean="0"/>
              <a:t> Click to Add Text placeholder, insert the picture called Cartoon found in the PowerPoint Tutorial folder.</a:t>
            </a:r>
          </a:p>
          <a:p>
            <a:pPr marL="231115" indent="-231115">
              <a:buFont typeface="+mj-lt"/>
              <a:buAutoNum type="arabicPeriod"/>
            </a:pPr>
            <a:r>
              <a:rPr lang="en-US" b="1" baseline="0" dirty="0" smtClean="0"/>
              <a:t>In the right Click to Add Text placeholder, use Online Pictures to search and insert a picture of a computer.</a:t>
            </a:r>
          </a:p>
          <a:p>
            <a:pPr marL="231115" indent="-231115">
              <a:buFont typeface="+mj-lt"/>
              <a:buAutoNum type="arabicPeriod"/>
            </a:pPr>
            <a:r>
              <a:rPr lang="en-US" b="1" baseline="0" dirty="0" smtClean="0"/>
              <a:t>Flip the yellow car horizontally so that it is facing to the right. (DOUBLE-CLICK&gt;PICTURE TOOLS&gt;FORMAT&gt;ROTATE&gt;FLIP HORIZONTAL</a:t>
            </a:r>
            <a:endParaRPr lang="en-US" dirty="0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Mr. Hinton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F96047-F1EB-45FE-9C17-E32338606A1D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92710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31115" indent="-231115">
              <a:buFont typeface="+mj-lt"/>
              <a:buAutoNum type="arabicPeriod"/>
            </a:pPr>
            <a:r>
              <a:rPr lang="en-US" b="1" baseline="0" dirty="0" smtClean="0"/>
              <a:t>In the center of the blue box, use INSERT&gt;SHAPES to draw a smiley face. On the face, change the fill color to yellow and the outline to black.</a:t>
            </a:r>
          </a:p>
          <a:p>
            <a:pPr marL="231115" indent="-231115">
              <a:buFont typeface="+mj-lt"/>
              <a:buAutoNum type="arabicPeriod"/>
            </a:pPr>
            <a:r>
              <a:rPr lang="en-US" b="1" baseline="0" dirty="0" smtClean="0"/>
              <a:t>In the enter of the yellow box, use INSERT&gt;WORDART to type the text PPT. (PPT is short for PowerPoint.)</a:t>
            </a:r>
          </a:p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Mr. Hinton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F96047-F1EB-45FE-9C17-E32338606A1D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77934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31115" indent="-231115">
              <a:buFont typeface="+mj-lt"/>
              <a:buAutoNum type="arabicPeriod"/>
            </a:pPr>
            <a:r>
              <a:rPr lang="en-US" dirty="0" smtClean="0"/>
              <a:t>In the Thumbnails pane,</a:t>
            </a:r>
            <a:r>
              <a:rPr lang="en-US" baseline="0" dirty="0" smtClean="0"/>
              <a:t> select Slide #4 called Fonts. </a:t>
            </a:r>
          </a:p>
          <a:p>
            <a:pPr marL="231115" indent="-231115">
              <a:buFont typeface="+mj-lt"/>
              <a:buAutoNum type="arabicPeriod"/>
            </a:pPr>
            <a:r>
              <a:rPr lang="en-US" baseline="0" dirty="0" smtClean="0"/>
              <a:t>Move Slide #4 to the #4 position. Slide # 5 should now be Fonts, and Slide #4 should now be Text Boxes</a:t>
            </a:r>
            <a:endParaRPr lang="en-US" dirty="0" smtClean="0"/>
          </a:p>
          <a:p>
            <a:pPr marL="231115" indent="-231115">
              <a:buFont typeface="+mj-lt"/>
              <a:buAutoNum type="arabicPeriod"/>
            </a:pPr>
            <a:r>
              <a:rPr lang="en-US" dirty="0" smtClean="0"/>
              <a:t>You</a:t>
            </a:r>
            <a:r>
              <a:rPr lang="en-US" baseline="0" dirty="0" smtClean="0"/>
              <a:t> no longer need Slide #9 (this slide). </a:t>
            </a:r>
          </a:p>
          <a:p>
            <a:pPr marL="231115" indent="-231115">
              <a:buFont typeface="+mj-lt"/>
              <a:buAutoNum type="arabicPeriod"/>
            </a:pPr>
            <a:r>
              <a:rPr lang="en-US" baseline="0" dirty="0" smtClean="0"/>
              <a:t>Click on Slide #9 in the Thumbnails Pane.</a:t>
            </a:r>
          </a:p>
          <a:p>
            <a:pPr marL="231115" indent="-231115">
              <a:buFont typeface="+mj-lt"/>
              <a:buAutoNum type="arabicPeriod"/>
            </a:pPr>
            <a:r>
              <a:rPr lang="en-US" baseline="0" dirty="0" smtClean="0"/>
              <a:t>Press the delete key on your keyboard to remove it.</a:t>
            </a: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Mr. Hinton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F96047-F1EB-45FE-9C17-E32338606A1D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04588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Font typeface="+mj-lt"/>
              <a:buAutoNum type="arabicPeriod"/>
            </a:pPr>
            <a:r>
              <a:rPr lang="en-US" dirty="0" smtClean="0"/>
              <a:t>Spell Check this slide, and fix</a:t>
            </a:r>
            <a:r>
              <a:rPr lang="en-US" baseline="0" dirty="0" smtClean="0"/>
              <a:t> any misspellings and grammar errors (REVIEW&gt;SPELLING).</a:t>
            </a:r>
          </a:p>
          <a:p>
            <a:pPr marL="228600" indent="-228600">
              <a:buFont typeface="+mj-lt"/>
              <a:buAutoNum type="arabicPeriod"/>
            </a:pPr>
            <a:r>
              <a:rPr lang="en-US" baseline="0" dirty="0" smtClean="0"/>
              <a:t>Change the slide transition to Push (TRANSITIONS&gt;PUSH).</a:t>
            </a:r>
          </a:p>
          <a:p>
            <a:pPr marL="228600" indent="-228600">
              <a:buFont typeface="+mj-lt"/>
              <a:buAutoNum type="arabicPeriod"/>
            </a:pPr>
            <a:r>
              <a:rPr lang="en-US" baseline="0" dirty="0" smtClean="0"/>
              <a:t>Change the duration to 2 seconds.</a:t>
            </a:r>
          </a:p>
          <a:p>
            <a:pPr marL="228600" indent="-228600">
              <a:buFont typeface="+mj-lt"/>
              <a:buAutoNum type="arabicPeriod"/>
            </a:pPr>
            <a:r>
              <a:rPr lang="en-US" baseline="0" dirty="0" smtClean="0"/>
              <a:t>Set the sound to Camera.</a:t>
            </a:r>
          </a:p>
          <a:p>
            <a:pPr marL="228600" indent="-228600">
              <a:buFont typeface="+mj-lt"/>
              <a:buAutoNum type="arabicPeriod"/>
            </a:pPr>
            <a:r>
              <a:rPr lang="en-US" baseline="0" dirty="0" smtClean="0"/>
              <a:t>Apply to All (You do this so that all slides will have the same transition.)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Mr. Hinton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F96047-F1EB-45FE-9C17-E32338606A1D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86326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11C0E7-BF57-4453-AA3C-A71BC85AD2E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59254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4CC9AD-2C04-48AD-9431-6905FA191C47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23131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54493D-3B03-4339-84DF-67AEAE00C990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99957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24514D-4B85-4B98-B66A-899805B38AB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9363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92E796-698D-413D-8D9A-62AB228B848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5101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584B40-3319-496E-A473-85665E81A59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91393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A49242-A743-4FE0-B844-98A6F7F981F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2890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E5DA0C-2A94-4E12-BB4C-D6CFDC1A999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32408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B06E25-B7D6-436D-81E6-39EF2A200FA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109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D063BA-6261-4A28-8B49-949821418177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5052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D2FCA4-5DDC-4FCE-A2E9-4D5EA7D8727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02306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24EA101-AAC5-4CCF-A172-80BE63EFCB7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6046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rgbClr val="002060"/>
                </a:solidFill>
              </a:rPr>
              <a:t>How to Make a Power Point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2362200" y="3886200"/>
            <a:ext cx="4191000" cy="1851416"/>
            <a:chOff x="2362200" y="3886200"/>
            <a:chExt cx="4191000" cy="1851416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3"/>
            <a:srcRect l="79524" t="476" b="82004"/>
            <a:stretch/>
          </p:blipFill>
          <p:spPr>
            <a:xfrm>
              <a:off x="3276600" y="3886200"/>
              <a:ext cx="3276600" cy="1752209"/>
            </a:xfrm>
            <a:prstGeom prst="rect">
              <a:avLst/>
            </a:prstGeom>
          </p:spPr>
        </p:pic>
        <p:sp>
          <p:nvSpPr>
            <p:cNvPr id="4" name="Rectangular Callout 3"/>
            <p:cNvSpPr/>
            <p:nvPr/>
          </p:nvSpPr>
          <p:spPr>
            <a:xfrm>
              <a:off x="2362200" y="5410200"/>
              <a:ext cx="1066800" cy="327416"/>
            </a:xfrm>
            <a:prstGeom prst="wedgeRectCallout">
              <a:avLst>
                <a:gd name="adj1" fmla="val 108631"/>
                <a:gd name="adj2" fmla="val -189583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 smtClean="0"/>
                <a:t>More Button</a:t>
              </a:r>
              <a:endParaRPr lang="en-US" sz="1200" b="1" dirty="0"/>
            </a:p>
          </p:txBody>
        </p:sp>
      </p:grp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/>
          <a:srcRect l="37760" t="18984" r="23177" b="33099"/>
          <a:stretch/>
        </p:blipFill>
        <p:spPr>
          <a:xfrm>
            <a:off x="6248400" y="381000"/>
            <a:ext cx="2286000" cy="1752600"/>
          </a:xfrm>
          <a:prstGeom prst="rect">
            <a:avLst/>
          </a:prstGeom>
        </p:spPr>
      </p:pic>
      <p:sp>
        <p:nvSpPr>
          <p:cNvPr id="9" name="Rectangular Callout 8"/>
          <p:cNvSpPr/>
          <p:nvPr/>
        </p:nvSpPr>
        <p:spPr>
          <a:xfrm>
            <a:off x="4465093" y="1447800"/>
            <a:ext cx="1219200" cy="381000"/>
          </a:xfrm>
          <a:prstGeom prst="wedgeRectCallout">
            <a:avLst>
              <a:gd name="adj1" fmla="val 108631"/>
              <a:gd name="adj2" fmla="val -189583"/>
            </a:avLst>
          </a:pr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/>
              <a:t>Droplet Theme</a:t>
            </a:r>
            <a:endParaRPr lang="en-US" sz="1200" b="1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Inserting Images, and Animation, and audio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Insert pictures and Triggers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Action Buttons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1752600"/>
          </a:xfrm>
        </p:spPr>
        <p:txBody>
          <a:bodyPr>
            <a:normAutofit fontScale="85000" lnSpcReduction="10000"/>
          </a:bodyPr>
          <a:lstStyle/>
          <a:p>
            <a:pPr eaLnBrk="1" hangingPunct="1"/>
            <a:r>
              <a:rPr lang="en-US" sz="2800" dirty="0" smtClean="0"/>
              <a:t>Insert an action button to the bottom middle of this slide.  Set it to take you back to page one. (To do this, you must first add a rectangle (INSERT – SHAPES). Click on the rectangle. Then click on the “Action” button found in INSERT – LINKS – ACTION.  Choose “hyperlink to – first slide).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Handout Footer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31033" t="28820" r="30772" b="32986"/>
          <a:stretch/>
        </p:blipFill>
        <p:spPr>
          <a:xfrm>
            <a:off x="182881" y="2575560"/>
            <a:ext cx="4389120" cy="27432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/>
          <a:srcRect l="35677" t="28281" r="25651" b="31996"/>
          <a:stretch/>
        </p:blipFill>
        <p:spPr>
          <a:xfrm>
            <a:off x="4724400" y="2575560"/>
            <a:ext cx="4273067" cy="2743200"/>
          </a:xfrm>
          <a:prstGeom prst="rect">
            <a:avLst/>
          </a:prstGeom>
        </p:spPr>
      </p:pic>
      <p:sp>
        <p:nvSpPr>
          <p:cNvPr id="12" name="Rectangular Callout 11"/>
          <p:cNvSpPr/>
          <p:nvPr/>
        </p:nvSpPr>
        <p:spPr>
          <a:xfrm>
            <a:off x="5715000" y="2067711"/>
            <a:ext cx="1905000" cy="327416"/>
          </a:xfrm>
          <a:prstGeom prst="wedgeRectCallout">
            <a:avLst>
              <a:gd name="adj1" fmla="val -42488"/>
              <a:gd name="adj2" fmla="val 182057"/>
            </a:avLst>
          </a:pr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/>
              <a:t>Notes and Handouts Tab</a:t>
            </a:r>
            <a:endParaRPr lang="en-US" sz="1200" b="1" dirty="0"/>
          </a:p>
        </p:txBody>
      </p:sp>
      <p:sp>
        <p:nvSpPr>
          <p:cNvPr id="13" name="Rectangular Callout 12"/>
          <p:cNvSpPr/>
          <p:nvPr/>
        </p:nvSpPr>
        <p:spPr>
          <a:xfrm>
            <a:off x="533400" y="2067711"/>
            <a:ext cx="1600200" cy="327416"/>
          </a:xfrm>
          <a:prstGeom prst="wedgeRectCallout">
            <a:avLst>
              <a:gd name="adj1" fmla="val -50107"/>
              <a:gd name="adj2" fmla="val 185781"/>
            </a:avLst>
          </a:pr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/>
              <a:t>Slide Tab</a:t>
            </a:r>
            <a:endParaRPr lang="en-US" sz="1200" b="1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dirty="0" smtClean="0"/>
              <a:t>Hyperlinks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Creating Handouts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t="-218" r="73090" b="33551"/>
          <a:stretch/>
        </p:blipFill>
        <p:spPr>
          <a:xfrm>
            <a:off x="457200" y="1828799"/>
            <a:ext cx="3124200" cy="483747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/>
          <a:srcRect l="56138" t="18262" r="21540" b="42304"/>
          <a:stretch/>
        </p:blipFill>
        <p:spPr>
          <a:xfrm>
            <a:off x="4419600" y="1798319"/>
            <a:ext cx="4381106" cy="4837471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4191000" y="2009556"/>
            <a:ext cx="4333875" cy="4167407"/>
            <a:chOff x="4191000" y="2009556"/>
            <a:chExt cx="4333875" cy="4167407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3"/>
            <a:srcRect r="66667" b="55000"/>
            <a:stretch/>
          </p:blipFill>
          <p:spPr>
            <a:xfrm>
              <a:off x="4191000" y="2520256"/>
              <a:ext cx="4333875" cy="3656707"/>
            </a:xfrm>
            <a:prstGeom prst="rect">
              <a:avLst/>
            </a:prstGeom>
          </p:spPr>
        </p:pic>
        <p:sp>
          <p:nvSpPr>
            <p:cNvPr id="12" name="Rectangular Callout 11"/>
            <p:cNvSpPr/>
            <p:nvPr/>
          </p:nvSpPr>
          <p:spPr>
            <a:xfrm>
              <a:off x="7458075" y="2009556"/>
              <a:ext cx="1066800" cy="327416"/>
            </a:xfrm>
            <a:prstGeom prst="wedgeRectCallout">
              <a:avLst>
                <a:gd name="adj1" fmla="val -151190"/>
                <a:gd name="adj2" fmla="val 240970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 smtClean="0"/>
                <a:t>Layout</a:t>
              </a:r>
              <a:endParaRPr lang="en-US" sz="1200" b="1" dirty="0"/>
            </a:p>
          </p:txBody>
        </p:sp>
        <p:sp>
          <p:nvSpPr>
            <p:cNvPr id="9" name="Oval 8"/>
            <p:cNvSpPr/>
            <p:nvPr/>
          </p:nvSpPr>
          <p:spPr>
            <a:xfrm>
              <a:off x="6510337" y="3157091"/>
              <a:ext cx="1033463" cy="1033909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dirty="0" smtClean="0"/>
              <a:t>Fonts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1627208" y="2895600"/>
            <a:ext cx="6831462" cy="2978214"/>
            <a:chOff x="1981200" y="2895600"/>
            <a:chExt cx="6831462" cy="2978214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3"/>
            <a:srcRect r="65625" b="85000"/>
            <a:stretch/>
          </p:blipFill>
          <p:spPr>
            <a:xfrm>
              <a:off x="1981200" y="3704561"/>
              <a:ext cx="5588000" cy="1524000"/>
            </a:xfrm>
            <a:prstGeom prst="rect">
              <a:avLst/>
            </a:prstGeom>
          </p:spPr>
        </p:pic>
        <p:sp>
          <p:nvSpPr>
            <p:cNvPr id="10" name="Rectangular Callout 9"/>
            <p:cNvSpPr/>
            <p:nvPr/>
          </p:nvSpPr>
          <p:spPr>
            <a:xfrm>
              <a:off x="6502400" y="5533361"/>
              <a:ext cx="1066800" cy="327416"/>
            </a:xfrm>
            <a:prstGeom prst="wedgeRectCallout">
              <a:avLst>
                <a:gd name="adj1" fmla="val -134559"/>
                <a:gd name="adj2" fmla="val -275902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 smtClean="0"/>
                <a:t>Shadow</a:t>
              </a:r>
              <a:endParaRPr lang="en-US" sz="1200" b="1" dirty="0"/>
            </a:p>
          </p:txBody>
        </p:sp>
        <p:sp>
          <p:nvSpPr>
            <p:cNvPr id="11" name="Rectangular Callout 10"/>
            <p:cNvSpPr/>
            <p:nvPr/>
          </p:nvSpPr>
          <p:spPr>
            <a:xfrm>
              <a:off x="7226110" y="3412337"/>
              <a:ext cx="1066800" cy="327416"/>
            </a:xfrm>
            <a:prstGeom prst="wedgeRectCallout">
              <a:avLst>
                <a:gd name="adj1" fmla="val -151190"/>
                <a:gd name="adj2" fmla="val 240970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 smtClean="0"/>
                <a:t>Font Size</a:t>
              </a:r>
              <a:endParaRPr lang="en-US" sz="1200" b="1" dirty="0"/>
            </a:p>
          </p:txBody>
        </p:sp>
        <p:sp>
          <p:nvSpPr>
            <p:cNvPr id="12" name="Rectangular Callout 11"/>
            <p:cNvSpPr/>
            <p:nvPr/>
          </p:nvSpPr>
          <p:spPr>
            <a:xfrm>
              <a:off x="5702110" y="2895600"/>
              <a:ext cx="1066800" cy="327416"/>
            </a:xfrm>
            <a:prstGeom prst="wedgeRectCallout">
              <a:avLst>
                <a:gd name="adj1" fmla="val -82107"/>
                <a:gd name="adj2" fmla="val 386861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 smtClean="0"/>
                <a:t>Font</a:t>
              </a:r>
              <a:endParaRPr lang="en-US" sz="1200" b="1" dirty="0"/>
            </a:p>
          </p:txBody>
        </p:sp>
        <p:sp>
          <p:nvSpPr>
            <p:cNvPr id="14" name="Rectangular Callout 13"/>
            <p:cNvSpPr/>
            <p:nvPr/>
          </p:nvSpPr>
          <p:spPr>
            <a:xfrm>
              <a:off x="7745862" y="5516301"/>
              <a:ext cx="1066800" cy="327416"/>
            </a:xfrm>
            <a:prstGeom prst="wedgeRectCallout">
              <a:avLst>
                <a:gd name="adj1" fmla="val -138397"/>
                <a:gd name="adj2" fmla="val -263397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 smtClean="0"/>
                <a:t>Font Color</a:t>
              </a:r>
              <a:endParaRPr lang="en-US" sz="1200" b="1" dirty="0"/>
            </a:p>
          </p:txBody>
        </p:sp>
        <p:sp>
          <p:nvSpPr>
            <p:cNvPr id="15" name="Rectangular Callout 14"/>
            <p:cNvSpPr/>
            <p:nvPr/>
          </p:nvSpPr>
          <p:spPr>
            <a:xfrm>
              <a:off x="5231642" y="5546398"/>
              <a:ext cx="1066800" cy="327416"/>
            </a:xfrm>
            <a:prstGeom prst="wedgeRectCallout">
              <a:avLst>
                <a:gd name="adj1" fmla="val -75710"/>
                <a:gd name="adj2" fmla="val -275902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 smtClean="0"/>
                <a:t>Bold</a:t>
              </a:r>
              <a:endParaRPr lang="en-US" sz="1200" b="1" dirty="0"/>
            </a:p>
          </p:txBody>
        </p:sp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838200" y="1828800"/>
            <a:ext cx="7233996" cy="2872984"/>
            <a:chOff x="1524000" y="1241816"/>
            <a:chExt cx="7233996" cy="2872984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3"/>
            <a:srcRect l="14583" t="-1667" r="52084" b="85000"/>
            <a:stretch/>
          </p:blipFill>
          <p:spPr>
            <a:xfrm>
              <a:off x="1524000" y="1905000"/>
              <a:ext cx="5852160" cy="1828800"/>
            </a:xfrm>
            <a:prstGeom prst="rect">
              <a:avLst/>
            </a:prstGeom>
          </p:spPr>
        </p:pic>
        <p:sp>
          <p:nvSpPr>
            <p:cNvPr id="8" name="Rectangular Callout 7"/>
            <p:cNvSpPr/>
            <p:nvPr/>
          </p:nvSpPr>
          <p:spPr>
            <a:xfrm>
              <a:off x="7467600" y="3810000"/>
              <a:ext cx="1290396" cy="304800"/>
            </a:xfrm>
            <a:prstGeom prst="wedgeRectCallout">
              <a:avLst>
                <a:gd name="adj1" fmla="val -75710"/>
                <a:gd name="adj2" fmla="val -275902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 smtClean="0"/>
                <a:t>Shape Outline</a:t>
              </a:r>
              <a:endParaRPr lang="en-US" sz="1200" b="1" dirty="0"/>
            </a:p>
          </p:txBody>
        </p:sp>
        <p:sp>
          <p:nvSpPr>
            <p:cNvPr id="9" name="Rectangular Callout 8"/>
            <p:cNvSpPr/>
            <p:nvPr/>
          </p:nvSpPr>
          <p:spPr>
            <a:xfrm>
              <a:off x="7579398" y="2362200"/>
              <a:ext cx="1066800" cy="327416"/>
            </a:xfrm>
            <a:prstGeom prst="wedgeRectCallout">
              <a:avLst>
                <a:gd name="adj1" fmla="val -110252"/>
                <a:gd name="adj2" fmla="val 70069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 smtClean="0"/>
                <a:t>Shape Fill</a:t>
              </a:r>
              <a:endParaRPr lang="en-US" sz="1200" b="1" dirty="0"/>
            </a:p>
          </p:txBody>
        </p:sp>
        <p:sp>
          <p:nvSpPr>
            <p:cNvPr id="10" name="Rectangular Callout 9"/>
            <p:cNvSpPr/>
            <p:nvPr/>
          </p:nvSpPr>
          <p:spPr>
            <a:xfrm>
              <a:off x="7579398" y="1241816"/>
              <a:ext cx="1066800" cy="327416"/>
            </a:xfrm>
            <a:prstGeom prst="wedgeRectCallout">
              <a:avLst>
                <a:gd name="adj1" fmla="val -101296"/>
                <a:gd name="adj2" fmla="val 311832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 smtClean="0"/>
                <a:t>Bold</a:t>
              </a:r>
              <a:endParaRPr lang="en-US" sz="1200" b="1" dirty="0"/>
            </a:p>
          </p:txBody>
        </p:sp>
      </p:grp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Text Boxes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51044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Tables &amp; Charts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505160" y="0"/>
            <a:ext cx="5560085" cy="1219200"/>
          </a:xfrm>
        </p:spPr>
        <p:txBody>
          <a:bodyPr/>
          <a:lstStyle/>
          <a:p>
            <a:r>
              <a:rPr lang="en-US" dirty="0" smtClean="0"/>
              <a:t>Pictures &amp; Online Pictures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199393"/>
            <a:ext cx="4004481" cy="320039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4800600" y="1199393"/>
            <a:ext cx="3877101" cy="3208015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0" name="Content Placeholder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090079" y="4724400"/>
            <a:ext cx="3048004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68757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Shapes &amp;</a:t>
            </a:r>
            <a:r>
              <a:rPr lang="en-US" dirty="0" err="1" smtClean="0"/>
              <a:t>Smartart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219200" y="2438400"/>
            <a:ext cx="3200400" cy="2590800"/>
          </a:xfrm>
          <a:prstGeom prst="rect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539018" y="2434988"/>
            <a:ext cx="3200400" cy="259080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56088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" y="914400"/>
            <a:ext cx="7315200" cy="4572000"/>
          </a:xfrm>
          <a:prstGeom prst="rect">
            <a:avLst/>
          </a:prstGeom>
        </p:spPr>
      </p:pic>
      <p:sp>
        <p:nvSpPr>
          <p:cNvPr id="4" name="Rectangular Callout 3"/>
          <p:cNvSpPr/>
          <p:nvPr/>
        </p:nvSpPr>
        <p:spPr>
          <a:xfrm>
            <a:off x="2133600" y="3505200"/>
            <a:ext cx="1600200" cy="327416"/>
          </a:xfrm>
          <a:prstGeom prst="wedgeRectCallout">
            <a:avLst>
              <a:gd name="adj1" fmla="val -82107"/>
              <a:gd name="adj2" fmla="val 386861"/>
            </a:avLst>
          </a:pr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/>
              <a:t>Thumbnails Pane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23966516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Slide Transitions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18288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800" dirty="0" smtClean="0"/>
              <a:t>Set the slide show to </a:t>
            </a:r>
            <a:r>
              <a:rPr lang="en-US" sz="2800" dirty="0" err="1" smtClean="0"/>
              <a:t>transsition</a:t>
            </a:r>
            <a:r>
              <a:rPr lang="en-US" sz="2800" dirty="0" smtClean="0"/>
              <a:t> using the “Uncover Down” </a:t>
            </a:r>
            <a:r>
              <a:rPr lang="en-US" sz="2800" dirty="0" err="1" smtClean="0"/>
              <a:t>seetting</a:t>
            </a:r>
            <a:r>
              <a:rPr lang="en-US" sz="2800" dirty="0" smtClean="0"/>
              <a:t>.  Set the speed to medium.  Have the slides advance on mouse click.  Be sure to Apply to All Slides. (ANNIMATIONS – TRANSITION TO THIS SLIDE.)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1455</TotalTime>
  <Words>1727</Words>
  <Application>Microsoft Macintosh PowerPoint</Application>
  <PresentationFormat>On-screen Show (4:3)</PresentationFormat>
  <Paragraphs>152</Paragraphs>
  <Slides>16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How to Make a Power Point</vt:lpstr>
      <vt:lpstr>PowerPoint Presentation</vt:lpstr>
      <vt:lpstr>Fonts</vt:lpstr>
      <vt:lpstr>Text Boxes</vt:lpstr>
      <vt:lpstr>Tables &amp; Charts</vt:lpstr>
      <vt:lpstr>Pictures &amp; Online Pictures</vt:lpstr>
      <vt:lpstr>Shapes &amp;Smartart</vt:lpstr>
      <vt:lpstr>PowerPoint Presentation</vt:lpstr>
      <vt:lpstr>Slide Transitions</vt:lpstr>
      <vt:lpstr>Inserting Images, and Animation, and audio</vt:lpstr>
      <vt:lpstr>Insert pictures and Triggers</vt:lpstr>
      <vt:lpstr>PowerPoint Presentation</vt:lpstr>
      <vt:lpstr>Action Buttons</vt:lpstr>
      <vt:lpstr>Handout Footer</vt:lpstr>
      <vt:lpstr>Hyperlinks</vt:lpstr>
      <vt:lpstr>Creating Handouts</vt:lpstr>
    </vt:vector>
  </TitlesOfParts>
  <Company>asd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to Make a Power Point</dc:title>
  <dc:creator>Mr. Hinton</dc:creator>
  <cp:lastModifiedBy>user</cp:lastModifiedBy>
  <cp:revision>120</cp:revision>
  <cp:lastPrinted>2013-10-17T18:42:39Z</cp:lastPrinted>
  <dcterms:created xsi:type="dcterms:W3CDTF">2006-03-03T17:32:39Z</dcterms:created>
  <dcterms:modified xsi:type="dcterms:W3CDTF">2014-03-12T19:00:22Z</dcterms:modified>
</cp:coreProperties>
</file>